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946DBB-1118-4463-9CB9-B115D2C7D6F8}" v="2" dt="2023-06-02T09:12:49.8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138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nuel Barraud - La Clef Numérique" userId="3102e719-20e1-4b1e-abe9-3130392ebc08" providerId="ADAL" clId="{37946DBB-1118-4463-9CB9-B115D2C7D6F8}"/>
    <pc:docChg chg="undo custSel addSld modSld">
      <pc:chgData name="Emmanuel Barraud - La Clef Numérique" userId="3102e719-20e1-4b1e-abe9-3130392ebc08" providerId="ADAL" clId="{37946DBB-1118-4463-9CB9-B115D2C7D6F8}" dt="2023-06-02T09:19:27.314" v="351" actId="242"/>
      <pc:docMkLst>
        <pc:docMk/>
      </pc:docMkLst>
      <pc:sldChg chg="addSp delSp modSp mod modClrScheme chgLayout">
        <pc:chgData name="Emmanuel Barraud - La Clef Numérique" userId="3102e719-20e1-4b1e-abe9-3130392ebc08" providerId="ADAL" clId="{37946DBB-1118-4463-9CB9-B115D2C7D6F8}" dt="2023-06-02T09:19:27.314" v="351" actId="242"/>
        <pc:sldMkLst>
          <pc:docMk/>
          <pc:sldMk cId="1967994310" sldId="257"/>
        </pc:sldMkLst>
        <pc:spChg chg="add del mod ord">
          <ac:chgData name="Emmanuel Barraud - La Clef Numérique" userId="3102e719-20e1-4b1e-abe9-3130392ebc08" providerId="ADAL" clId="{37946DBB-1118-4463-9CB9-B115D2C7D6F8}" dt="2023-06-02T09:18:54.145" v="340" actId="700"/>
          <ac:spMkLst>
            <pc:docMk/>
            <pc:sldMk cId="1967994310" sldId="257"/>
            <ac:spMk id="2" creationId="{9EC03E3C-BCB3-BF09-6114-78ABACA6B27E}"/>
          </ac:spMkLst>
        </pc:spChg>
        <pc:spChg chg="mod ord">
          <ac:chgData name="Emmanuel Barraud - La Clef Numérique" userId="3102e719-20e1-4b1e-abe9-3130392ebc08" providerId="ADAL" clId="{37946DBB-1118-4463-9CB9-B115D2C7D6F8}" dt="2023-06-02T09:19:27.314" v="351" actId="242"/>
          <ac:spMkLst>
            <pc:docMk/>
            <pc:sldMk cId="1967994310" sldId="257"/>
            <ac:spMk id="3" creationId="{E4D1088C-B145-9396-F553-E366F05F48D0}"/>
          </ac:spMkLst>
        </pc:spChg>
        <pc:spChg chg="mod ord">
          <ac:chgData name="Emmanuel Barraud - La Clef Numérique" userId="3102e719-20e1-4b1e-abe9-3130392ebc08" providerId="ADAL" clId="{37946DBB-1118-4463-9CB9-B115D2C7D6F8}" dt="2023-06-02T09:19:18.393" v="350" actId="404"/>
          <ac:spMkLst>
            <pc:docMk/>
            <pc:sldMk cId="1967994310" sldId="257"/>
            <ac:spMk id="4" creationId="{13C82AF5-0F8A-CDBC-A8E4-21413BDBEA90}"/>
          </ac:spMkLst>
        </pc:spChg>
        <pc:spChg chg="add mod ord">
          <ac:chgData name="Emmanuel Barraud - La Clef Numérique" userId="3102e719-20e1-4b1e-abe9-3130392ebc08" providerId="ADAL" clId="{37946DBB-1118-4463-9CB9-B115D2C7D6F8}" dt="2023-06-02T09:18:54.145" v="340" actId="700"/>
          <ac:spMkLst>
            <pc:docMk/>
            <pc:sldMk cId="1967994310" sldId="257"/>
            <ac:spMk id="5" creationId="{53DC2EC4-9B6A-3657-F61D-85F48691FF33}"/>
          </ac:spMkLst>
        </pc:spChg>
      </pc:sldChg>
      <pc:sldChg chg="addSp delSp modSp new mod modClrScheme chgLayout">
        <pc:chgData name="Emmanuel Barraud - La Clef Numérique" userId="3102e719-20e1-4b1e-abe9-3130392ebc08" providerId="ADAL" clId="{37946DBB-1118-4463-9CB9-B115D2C7D6F8}" dt="2023-06-02T09:18:05.477" v="331" actId="120"/>
        <pc:sldMkLst>
          <pc:docMk/>
          <pc:sldMk cId="2832921891" sldId="258"/>
        </pc:sldMkLst>
        <pc:spChg chg="mod ord">
          <ac:chgData name="Emmanuel Barraud - La Clef Numérique" userId="3102e719-20e1-4b1e-abe9-3130392ebc08" providerId="ADAL" clId="{37946DBB-1118-4463-9CB9-B115D2C7D6F8}" dt="2023-06-02T09:18:05.477" v="331" actId="120"/>
          <ac:spMkLst>
            <pc:docMk/>
            <pc:sldMk cId="2832921891" sldId="258"/>
            <ac:spMk id="2" creationId="{AC44A3E5-8835-039C-7EB6-8FDC324A1051}"/>
          </ac:spMkLst>
        </pc:spChg>
        <pc:spChg chg="mod ord">
          <ac:chgData name="Emmanuel Barraud - La Clef Numérique" userId="3102e719-20e1-4b1e-abe9-3130392ebc08" providerId="ADAL" clId="{37946DBB-1118-4463-9CB9-B115D2C7D6F8}" dt="2023-06-02T09:17:57.697" v="328" actId="403"/>
          <ac:spMkLst>
            <pc:docMk/>
            <pc:sldMk cId="2832921891" sldId="258"/>
            <ac:spMk id="3" creationId="{C7806EAA-F199-94AA-F2C2-F1AC798A92A9}"/>
          </ac:spMkLst>
        </pc:spChg>
        <pc:spChg chg="add del mod ord">
          <ac:chgData name="Emmanuel Barraud - La Clef Numérique" userId="3102e719-20e1-4b1e-abe9-3130392ebc08" providerId="ADAL" clId="{37946DBB-1118-4463-9CB9-B115D2C7D6F8}" dt="2023-06-02T09:17:20.558" v="319" actId="700"/>
          <ac:spMkLst>
            <pc:docMk/>
            <pc:sldMk cId="2832921891" sldId="258"/>
            <ac:spMk id="4" creationId="{0957FBB5-4839-C450-F854-91E9FF0E64D8}"/>
          </ac:spMkLst>
        </pc:spChg>
        <pc:spChg chg="add mod ord">
          <ac:chgData name="Emmanuel Barraud - La Clef Numérique" userId="3102e719-20e1-4b1e-abe9-3130392ebc08" providerId="ADAL" clId="{37946DBB-1118-4463-9CB9-B115D2C7D6F8}" dt="2023-06-02T09:17:20.558" v="319" actId="700"/>
          <ac:spMkLst>
            <pc:docMk/>
            <pc:sldMk cId="2832921891" sldId="258"/>
            <ac:spMk id="5" creationId="{E5FCC8B2-75E4-7B80-9DD4-0908B5D042D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DCD5DC-B862-56FA-AEE3-AAC4BFBD7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E045E87-0D6D-F079-1ED6-75529C43B8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B08278-0671-CF11-C3FC-0797C53DF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9C11-5673-4915-946E-EB18F1F59643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42CB8F-FABE-FA13-D565-19D953D5C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30CA34-C628-CC44-A1C9-37FB2A6DF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DC3A-CAF6-491E-A339-7B3E904FFB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477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25B613-516B-C023-00BB-2838B2C27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292AB0-7C78-3BB9-64BD-00B55D2E1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F25227-6C7A-EDE4-67BC-0E8BE2B23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9C11-5673-4915-946E-EB18F1F59643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3DE008-FBDD-DBE1-A3EA-9B659F23A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C1C10D-DC7F-2B6C-9FD4-13876784E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DC3A-CAF6-491E-A339-7B3E904FFB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99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18AA121-DED9-C86A-C1C2-BE360627FF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F230C8-3E56-157D-0756-21C89F0E4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1DB3DB-04E6-A78A-8539-0BADCE3B9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9C11-5673-4915-946E-EB18F1F59643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21F8B6-5056-FAC1-3E07-77D5A4E02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20954E-A52E-B141-D146-8F2E22610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DC3A-CAF6-491E-A339-7B3E904FFB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7391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131450-EEB6-CE8D-775A-D09CE8CF3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4A53C5-0B0A-196F-C421-FEBBEBABB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40E10A-454A-26FF-D18A-235DA3FD7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9C11-5673-4915-946E-EB18F1F59643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BBFD5E-5639-C84D-0746-2E55B93B9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BFAB76-8CD0-46EF-8EEF-DE6C03314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DC3A-CAF6-491E-A339-7B3E904FFB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71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FFA307-B192-10AA-0394-FC99B4493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A5E603-14EF-ED5A-40B9-394476651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20DE14-D7D2-46B6-6C24-D6362AF03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9C11-5673-4915-946E-EB18F1F59643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6EBFE6-B834-7D56-9A47-AE524120D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550DF2-EF49-1490-C034-315E769A6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DC3A-CAF6-491E-A339-7B3E904FFB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885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037DC4-172E-0362-B71F-E01B0B71F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E7AEC1-13BA-4A54-F5B1-B9F0436155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23AE59-AF99-D7F7-4F1B-D2234B7B5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DC96AF7-DD3E-92E8-8755-402A32F3E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9C11-5673-4915-946E-EB18F1F59643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9E91E8-FF46-1673-2E5F-2D4B4358B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3C99D9-3F5D-0006-282B-96EA36B51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DC3A-CAF6-491E-A339-7B3E904FFB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376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2537A4-023C-E1B3-7B78-500F9B651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54BCCC-7639-975D-82E8-BB6206A02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6C3B14-C562-57E2-D778-CB257A8A15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8335A35-8C65-0AF7-FA33-4975D9922C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53F6C12-ECEB-B57D-4F7A-6A6887964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9F01B5F-47BB-F2AE-BD6A-EA88234F8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9C11-5673-4915-946E-EB18F1F59643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F7E0C05-9E44-170C-834E-86DF559AD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9994CF6-2331-15F5-924E-C12D9203C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DC3A-CAF6-491E-A339-7B3E904FFB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5788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A159F7-D7A5-508A-5465-71AACB871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851504B-DD9A-C437-91E4-7D7598D06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9C11-5673-4915-946E-EB18F1F59643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C97D4B-27F9-9C62-7EA0-D02B80C9E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FD33C03-3BD2-240D-560C-FEAAD1A0E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DC3A-CAF6-491E-A339-7B3E904FFB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41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B4E6A1-D322-AE22-C58E-6510483F4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9C11-5673-4915-946E-EB18F1F59643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0AF7D6D-1DDF-5DA3-296F-44AC8643D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FDCD625-FC5C-DD32-D5CB-FF9F2C2CB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DC3A-CAF6-491E-A339-7B3E904FFB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80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C9AB8B-4E45-51F7-3A0F-88007DF97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E8669F-1CBB-ED8D-76B8-856C75E5F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854A2F-7D48-89BC-72E3-F804A2BCA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7F11D3-DB3B-3712-AC0E-BED26876C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9C11-5673-4915-946E-EB18F1F59643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2CDEEE-1E40-DCD7-7844-4344BB60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6BE3C5-1609-889B-C5B9-837C7C471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DC3A-CAF6-491E-A339-7B3E904FFB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5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318169-1653-6A0C-85DF-9A70B7DF7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45588F0-C1D2-661E-D9F9-F235485C1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590AAA3-43E6-EC1F-1807-DBBD95A2F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FEAB5E-EEEC-F659-2A68-C6BAC48AF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9C11-5673-4915-946E-EB18F1F59643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9C48967-9EA1-AE25-9A05-E4B95EB36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C41E03-2B31-BD0F-4186-B882A9F38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DC3A-CAF6-491E-A339-7B3E904FFB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0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090BC20-4FEE-B3B1-CAB3-29D59E636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281AA1-1CD6-3AFA-6207-07D483C2F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985CD2-1FA6-98AD-1A70-0EFDB1789E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B9C11-5673-4915-946E-EB18F1F59643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262665-53C3-1D4B-2B32-61E95790AD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18E87F-CB62-DC2D-E87A-E4336C24CF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6DC3A-CAF6-491E-A339-7B3E904FFB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579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E4D1088C-B145-9396-F553-E366F05F4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fr-FR" dirty="0"/>
              <a:t>Illustrez cette citation :</a:t>
            </a:r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53DC2EC4-9B6A-3657-F61D-85F48691FF33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C82AF5-0F8A-CDBC-A8E4-21413BDBE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/>
              <a:t>« La météo est une science qui permet de connaître le temps qu’il aurait dû faire. »</a:t>
            </a:r>
            <a:br>
              <a:rPr lang="fr-FR" sz="2400" dirty="0"/>
            </a:br>
            <a:br>
              <a:rPr lang="fr-FR" sz="2400" dirty="0"/>
            </a:br>
            <a:r>
              <a:rPr lang="fr-FR" sz="2000" i="1" dirty="0"/>
              <a:t>Philippe Bouvard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67994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44A3E5-8835-039C-7EB6-8FDC324A1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Trouvez une illustration évoquant l’un de ces concepts au choix :</a:t>
            </a:r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E5FCC8B2-75E4-7B80-9DD4-0908B5D042DE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806EAA-F199-94AA-F2C2-F1AC798A92A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Une ambiance :</a:t>
            </a:r>
          </a:p>
          <a:p>
            <a:pPr lvl="1"/>
            <a:r>
              <a:rPr lang="fr-FR" sz="2000" dirty="0"/>
              <a:t>La fête</a:t>
            </a:r>
          </a:p>
          <a:p>
            <a:pPr lvl="1"/>
            <a:r>
              <a:rPr lang="fr-FR" sz="2000" dirty="0"/>
              <a:t>La crise</a:t>
            </a:r>
          </a:p>
          <a:p>
            <a:r>
              <a:rPr lang="fr-FR" sz="2400" dirty="0"/>
              <a:t>Un sentiment humain :</a:t>
            </a:r>
          </a:p>
          <a:p>
            <a:pPr lvl="1"/>
            <a:r>
              <a:rPr lang="fr-FR" sz="2000" dirty="0"/>
              <a:t>Le stress</a:t>
            </a:r>
          </a:p>
          <a:p>
            <a:pPr lvl="1"/>
            <a:r>
              <a:rPr lang="fr-FR" sz="2000" dirty="0"/>
              <a:t>L’accomplissement</a:t>
            </a:r>
          </a:p>
          <a:p>
            <a:r>
              <a:rPr lang="fr-FR" sz="2400" dirty="0"/>
              <a:t>L’inconscient collectif :</a:t>
            </a:r>
          </a:p>
          <a:p>
            <a:pPr lvl="1"/>
            <a:r>
              <a:rPr lang="fr-FR" sz="2000" dirty="0"/>
              <a:t>La liberté</a:t>
            </a:r>
          </a:p>
          <a:p>
            <a:pPr lvl="1"/>
            <a:r>
              <a:rPr lang="fr-FR" sz="2000" dirty="0"/>
              <a:t>L’interdiction</a:t>
            </a:r>
          </a:p>
        </p:txBody>
      </p:sp>
    </p:spTree>
    <p:extLst>
      <p:ext uri="{BB962C8B-B14F-4D97-AF65-F5344CB8AC3E}">
        <p14:creationId xmlns:p14="http://schemas.microsoft.com/office/powerpoint/2010/main" val="28329218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a0a6138-9419-40d6-bf0b-851727aaa315" xsi:nil="true"/>
    <lcf76f155ced4ddcb4097134ff3c332f xmlns="271254ee-1e7f-4a9d-a7d2-a2302e6e5eb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A60B5079794642ABE7A59ACB049E0C" ma:contentTypeVersion="16" ma:contentTypeDescription="Crée un document." ma:contentTypeScope="" ma:versionID="0f9f649336df25b7d56b7e8a290bed50">
  <xsd:schema xmlns:xsd="http://www.w3.org/2001/XMLSchema" xmlns:xs="http://www.w3.org/2001/XMLSchema" xmlns:p="http://schemas.microsoft.com/office/2006/metadata/properties" xmlns:ns2="271254ee-1e7f-4a9d-a7d2-a2302e6e5eb2" xmlns:ns3="3a0a6138-9419-40d6-bf0b-851727aaa315" targetNamespace="http://schemas.microsoft.com/office/2006/metadata/properties" ma:root="true" ma:fieldsID="5e0bdcad48ec819bef733b50f3562766" ns2:_="" ns3:_="">
    <xsd:import namespace="271254ee-1e7f-4a9d-a7d2-a2302e6e5eb2"/>
    <xsd:import namespace="3a0a6138-9419-40d6-bf0b-851727aaa3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1254ee-1e7f-4a9d-a7d2-a2302e6e5e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bcf2a568-252d-4444-8756-a66c09fad9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a6138-9419-40d6-bf0b-851727aaa31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d70277b-01b7-43cd-b9eb-8b94a1aaf00b}" ma:internalName="TaxCatchAll" ma:showField="CatchAllData" ma:web="3a0a6138-9419-40d6-bf0b-851727aaa3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F5C38B-FCD5-4220-A50A-938334799BD8}">
  <ds:schemaRefs>
    <ds:schemaRef ds:uri="http://schemas.microsoft.com/office/2006/metadata/properties"/>
    <ds:schemaRef ds:uri="http://schemas.microsoft.com/office/infopath/2007/PartnerControls"/>
    <ds:schemaRef ds:uri="3a0a6138-9419-40d6-bf0b-851727aaa315"/>
    <ds:schemaRef ds:uri="271254ee-1e7f-4a9d-a7d2-a2302e6e5eb2"/>
  </ds:schemaRefs>
</ds:datastoreItem>
</file>

<file path=customXml/itemProps2.xml><?xml version="1.0" encoding="utf-8"?>
<ds:datastoreItem xmlns:ds="http://schemas.openxmlformats.org/officeDocument/2006/customXml" ds:itemID="{8AC1E270-2227-43EF-9B4B-749EBA9060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3B7376-F3BB-4294-AD86-4A3301649F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1254ee-1e7f-4a9d-a7d2-a2302e6e5eb2"/>
    <ds:schemaRef ds:uri="3a0a6138-9419-40d6-bf0b-851727aaa3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57</Words>
  <Application>Microsoft Office PowerPoint</Application>
  <PresentationFormat>Grand écran</PresentationFormat>
  <Paragraphs>12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Illustrez cette citation :</vt:lpstr>
      <vt:lpstr>Trouvez une illustration évoquant l’un de ces concepts au choix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 Barraud - La Clef Numérique</dc:creator>
  <cp:lastModifiedBy>Emmanuel Barraud - La Clef Numérique</cp:lastModifiedBy>
  <cp:revision>1</cp:revision>
  <dcterms:created xsi:type="dcterms:W3CDTF">2023-06-01T14:08:57Z</dcterms:created>
  <dcterms:modified xsi:type="dcterms:W3CDTF">2023-06-02T09:19:29Z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0x01010037A60B5079794642ABE7A59ACB049E0C</vt:lpwstr>
  </property>
  <property fmtid="{D5CDD505-2E9C-101B-9397-08002B2CF9AE}" pid="3" name="MediaServiceImageTags">
    <vt:lpwstr/>
  </property>
</Properties>
</file>